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76" r:id="rId3"/>
    <p:sldId id="277" r:id="rId4"/>
    <p:sldId id="287" r:id="rId5"/>
    <p:sldId id="286" r:id="rId6"/>
    <p:sldId id="266" r:id="rId7"/>
    <p:sldId id="274" r:id="rId8"/>
    <p:sldId id="271" r:id="rId9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만든 이" initials="오전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40C2B1-150A-4D15-B4A3-F1B77E715678}" v="789" dt="2022-09-18T05:09:08.3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F301303-CA0D-452E-94CB-D3F2287DD0EF}" type="datetime1">
              <a:rPr lang="ko-KR" altLang="en-US" smtClean="0">
                <a:latin typeface="+mj-ea"/>
                <a:ea typeface="+mj-ea"/>
              </a:rPr>
              <a:t>2022-09-18</a:t>
            </a:fld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7B964BE-1CD1-1943-8CAA-B6D417321F15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svg>
</file>

<file path=ppt/media/image11.png>
</file>

<file path=ppt/media/image12.sv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39EE0D05-4E60-4312-A100-FAFBE5EE18F4}" type="datetime1">
              <a:rPr lang="ko-KR" altLang="en-US" smtClean="0"/>
              <a:pPr/>
              <a:t>2022-09-18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8D7D3E5B-4BED-B24C-9674-6B6454D04561}" type="slidenum">
              <a:rPr lang="en-US" altLang="ko-KR" noProof="0" smtClean="0"/>
              <a:pPr/>
              <a:t>‹#›</a:t>
            </a:fld>
            <a:endParaRPr lang="ko-KR" altLang="en-US" noProof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altLang="ko-KR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979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altLang="ko-KR" smtClean="0"/>
              <a:pPr/>
              <a:t>2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84100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altLang="ko-KR" smtClean="0"/>
              <a:pPr/>
              <a:t>3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804377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altLang="ko-KR" smtClean="0"/>
              <a:pPr/>
              <a:t>4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98370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altLang="ko-KR" smtClean="0"/>
              <a:pPr/>
              <a:t>5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98876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7D3E5B-4BED-B24C-9674-6B6454D04561}" type="slidenum">
              <a:rPr lang="en-US" altLang="ko-KR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7820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7D3E5B-4BED-B24C-9674-6B6454D04561}" type="slidenum">
              <a:rPr lang="en-US" altLang="ko-KR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7D3E5B-4BED-B24C-9674-6B6454D04561}" type="slidenum">
              <a:rPr lang="en-US" altLang="ko-KR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자유형(F)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그림 9" descr="파란색 하늘에 대한 두 건물 사이의 간격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400" cap="all" spc="3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sz="4500" cap="all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제목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8" name="그림 개체 틀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4" name="텍스트 개체 틀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0" name="텍스트 개체 틀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18" name="그림 개체 틀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0" name="텍스트 개체 틀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6" name="텍스트 개체 틀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19" name="그림 개체 틀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3" name="텍스트 개체 틀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9" name="텍스트 개체 틀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17" name="그림 개체 틀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6" name="텍스트 개체 틀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2" name="텍스트 개체 틀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4" name="그림 개체 틀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9" name="텍스트 개체 틀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3" name="텍스트 개체 틀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6" name="그림 개체 틀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52" name="텍스트 개체 틀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5" name="텍스트 개체 틀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7" name="그림 개체 틀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53" name="텍스트 개체 틀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8" name="텍스트 개체 틀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5" name="그림 개체 틀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54" name="텍스트 개체 틀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51" name="텍스트 개체 틀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cap="all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15" name="텍스트 개체 틀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0" name="텍스트 개체 틀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ko-KR" altLang="en-US" noProof="0"/>
              <a:t>둘째 수준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ko-KR" altLang="en-US" noProof="0"/>
          </a:p>
        </p:txBody>
      </p:sp>
      <p:sp>
        <p:nvSpPr>
          <p:cNvPr id="20" name="텍스트 개체 틀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19" name="텍스트 개체 틀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ko-KR" altLang="en-US" noProof="0"/>
              <a:t>둘째 수준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ko-KR" altLang="en-US" noProof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그림 개체 틀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2" name="그림 개체 틀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3" name="그림 개체 틀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프레젠테이션 제목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그림 개체 틀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1" name="부제목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1" name="텍스트 개체 틀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24" name="내용 개체 틀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그림 개체 틀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2" name="텍스트 개체 틀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4" name="텍스트 개체 틀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5" name="텍스트 개체 틀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한 명이 있는 큰 보행 교차로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자유형(F)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스타일 편집</a:t>
            </a: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ko-KR" altLang="en-US" noProof="0"/>
              <a:t>클릭하여 마스터 제목 스타일 편집</a:t>
            </a:r>
          </a:p>
        </p:txBody>
      </p:sp>
      <p:sp>
        <p:nvSpPr>
          <p:cNvPr id="5" name="그림 개체 틀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/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제목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그림 36" descr="액세서리가 있는 그림&#10;&#10;자동 생성된 설명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자유형(F)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스타일 편집</a:t>
            </a:r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000" cap="all" spc="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개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sz="36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자유형(F) 5" descr="빌딩을 올려다 보는 남자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solidFill>
                <a:schemeClr val="accent1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자유형(F)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2" name="그림 11" descr="입방형 디자인의 현대적인 집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클릭하여 마스터 제목 스타일 편집</a:t>
            </a:r>
          </a:p>
        </p:txBody>
      </p:sp>
      <p:sp>
        <p:nvSpPr>
          <p:cNvPr id="8" name="부제목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1800" b="1" spc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ko-KR" altLang="en-US" noProof="0"/>
              <a:t>클릭하여 마스터 제목 편집</a:t>
            </a:r>
          </a:p>
        </p:txBody>
      </p:sp>
      <p:sp>
        <p:nvSpPr>
          <p:cNvPr id="6" name="그림 개체 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21" name="텍스트 개체 틀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1" name="텍스트 개체 틀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5" name="그림 개체 틀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28" name="텍스트 개체 틀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6" name="그림 개체 틀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8" name="텍스트 개체 틀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4" name="텍스트 개체 틀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24" name="그림 개체 틀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9" name="텍스트 개체 틀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6" name="텍스트 개체 틀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ko-KR" altLang="en-US" noProof="0"/>
              <a:t>제목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/>
          <a:p>
            <a:pPr rtl="0"/>
            <a:r>
              <a:rPr lang="ko-KR" altLang="en-US" noProof="0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noProof="0" smtClean="0"/>
              <a:pPr rtl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ko-KR" altLang="en-US" noProof="0"/>
              <a:t>클릭하여 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09A01C0A-2BB6-49E7-91A3-DCB9F9F59583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맑은 고딕" panose="020B0503020000020004" pitchFamily="50" charset="-127"/>
        </a:defRPr>
      </a:lvl1pPr>
    </p:titleStyle>
    <p:bodyStyle>
      <a:lvl1pPr marL="0" indent="0" algn="l" defTabSz="914400" rtl="0" eaLnBrk="1" latinLnBrk="1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0" algn="l" defTabSz="914400" rtl="0" eaLnBrk="1" latinLnBrk="1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914400" indent="0" algn="l" defTabSz="914400" rtl="0" eaLnBrk="1" latinLnBrk="1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371600" indent="0" algn="l" defTabSz="914400" rtl="0" eaLnBrk="1" latinLnBrk="1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828800" indent="0" algn="l" defTabSz="914400" rtl="0" eaLnBrk="1" latinLnBrk="1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7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mirjam@contoso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/>
              <a:t>인턴</a:t>
            </a:r>
            <a:r>
              <a:rPr lang="en-US" altLang="ko-KR"/>
              <a:t>IT</a:t>
            </a:r>
            <a:r>
              <a:rPr lang="ko-KR" altLang="en-US"/>
              <a:t>교육 프로젝</a:t>
            </a:r>
            <a:r>
              <a:rPr lang="ko-KR" altLang="en-US" sz="3200"/>
              <a:t>트</a:t>
            </a:r>
            <a:br>
              <a:rPr lang="ko-KR" altLang="en-US" sz="3200"/>
            </a:br>
            <a:r>
              <a:rPr lang="ko-KR" altLang="en-US" sz="3200" err="1"/>
              <a:t>돌봄교사</a:t>
            </a:r>
            <a:r>
              <a:rPr lang="ko-KR" altLang="en-US" sz="3200"/>
              <a:t> 매칭 서비스</a:t>
            </a:r>
            <a:br>
              <a:rPr lang="en-US" altLang="ko-KR" sz="3200"/>
            </a:br>
            <a:r>
              <a:rPr lang="en-US" altLang="ko-KR" sz="3200"/>
              <a:t>(</a:t>
            </a:r>
            <a:r>
              <a:rPr lang="en-US" altLang="ko-KR" sz="3200" err="1"/>
              <a:t>ilinkCare</a:t>
            </a:r>
            <a:r>
              <a:rPr lang="en-US" altLang="ko-KR" sz="3200"/>
              <a:t>)</a:t>
            </a:r>
            <a:endParaRPr lang="ko-KR" altLang="en-US" sz="3200"/>
          </a:p>
        </p:txBody>
      </p:sp>
      <p:sp>
        <p:nvSpPr>
          <p:cNvPr id="7" name="부제목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/>
              <a:t>발표자 조광민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>
                <a:solidFill>
                  <a:schemeClr val="bg1"/>
                </a:solidFill>
              </a:rPr>
              <a:t>프로젝트 목표</a:t>
            </a:r>
          </a:p>
        </p:txBody>
      </p:sp>
      <p:pic>
        <p:nvPicPr>
          <p:cNvPr id="15" name="그림 개체 틀 14" descr="흰색 최신 아키텍처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44816" y="2087562"/>
            <a:ext cx="5327780" cy="3891067"/>
          </a:xfrm>
        </p:spPr>
        <p:txBody>
          <a:bodyPr rtlCol="0"/>
          <a:lstStyle/>
          <a:p>
            <a:pPr marL="285750" indent="-285750" rtl="0">
              <a:buFont typeface="Wingdings" panose="05000000000000000000" pitchFamily="2" charset="2"/>
              <a:buChar char="l"/>
            </a:pPr>
            <a:r>
              <a:rPr lang="ko-KR" altLang="en-US"/>
              <a:t>요구사항 구현하는데 필요한 문서 작업 경험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l"/>
            </a:pPr>
            <a:r>
              <a:rPr lang="ko-KR" altLang="en-US"/>
              <a:t>자바 </a:t>
            </a:r>
            <a:r>
              <a:rPr lang="en-US" altLang="ko-KR"/>
              <a:t>&amp; </a:t>
            </a:r>
            <a:r>
              <a:rPr lang="ko-KR" altLang="en-US"/>
              <a:t>스프링 부트 프로젝트 구현으로 기술학습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l"/>
            </a:pPr>
            <a:r>
              <a:rPr lang="ko-KR" altLang="en-US"/>
              <a:t>최신 버전의 기술 동향 파악 및 문제 해결 능력</a:t>
            </a:r>
            <a:endParaRPr lang="en-US" altLang="ko-KR"/>
          </a:p>
          <a:p>
            <a:pPr marL="285750" indent="-285750" rtl="0">
              <a:buFont typeface="Wingdings" panose="05000000000000000000" pitchFamily="2" charset="2"/>
              <a:buChar char="l"/>
            </a:pPr>
            <a:r>
              <a:rPr lang="ko-KR" altLang="en-US"/>
              <a:t>기획</a:t>
            </a:r>
            <a:r>
              <a:rPr lang="en-US" altLang="ko-KR"/>
              <a:t>, </a:t>
            </a:r>
            <a:r>
              <a:rPr lang="ko-KR" altLang="en-US"/>
              <a:t>문서</a:t>
            </a:r>
            <a:r>
              <a:rPr lang="en-US" altLang="ko-KR"/>
              <a:t>, </a:t>
            </a:r>
            <a:r>
              <a:rPr lang="ko-KR" altLang="en-US"/>
              <a:t>개발</a:t>
            </a:r>
            <a:r>
              <a:rPr lang="en-US" altLang="ko-KR"/>
              <a:t>, </a:t>
            </a:r>
            <a:r>
              <a:rPr lang="ko-KR" altLang="en-US"/>
              <a:t>형상관리</a:t>
            </a:r>
            <a:r>
              <a:rPr lang="en-US" altLang="ko-KR"/>
              <a:t>, </a:t>
            </a:r>
            <a:r>
              <a:rPr lang="ko-KR" altLang="en-US"/>
              <a:t>테스트 배포까지 개발 프로세스 전반 경험</a:t>
            </a:r>
          </a:p>
        </p:txBody>
      </p:sp>
      <p:sp>
        <p:nvSpPr>
          <p:cNvPr id="11" name="바닥글 개체 틀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ko-KR" altLang="en-US"/>
              <a:t>프레젠테이션 제목</a:t>
            </a:r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smtClean="0"/>
              <a:pPr rtl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개발환경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ko-KR" altLang="en-US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smtClean="0"/>
              <a:pPr rtl="0"/>
              <a:t>3</a:t>
            </a:fld>
            <a:endParaRPr lang="ko-KR" altLang="en-US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B900234-880B-3E47-98FD-2E52ABBF4C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/>
              <a:t>개발도구 </a:t>
            </a:r>
            <a:r>
              <a:rPr lang="en-US" altLang="ko-KR"/>
              <a:t>: </a:t>
            </a:r>
            <a:r>
              <a:rPr lang="en-US" altLang="ko-KR" err="1"/>
              <a:t>Intellij</a:t>
            </a:r>
            <a:r>
              <a:rPr lang="en-US" altLang="ko-KR"/>
              <a:t> IDEA Community 2022.2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/>
              <a:t>소스코드 관리 </a:t>
            </a:r>
            <a:r>
              <a:rPr lang="en-US" altLang="ko-KR"/>
              <a:t>: Git 2.37.3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ko-KR"/>
              <a:t>Git </a:t>
            </a:r>
            <a:r>
              <a:rPr lang="ko-KR" altLang="en-US"/>
              <a:t>호스팅 </a:t>
            </a:r>
            <a:r>
              <a:rPr lang="en-US" altLang="ko-KR"/>
              <a:t>: GitHub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ko-KR"/>
              <a:t>Git Client : Git Extensions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/>
              <a:t>기타도구 </a:t>
            </a:r>
            <a:r>
              <a:rPr lang="en-US" altLang="ko-KR"/>
              <a:t>: diagrams.net (draw.io) : </a:t>
            </a:r>
            <a:r>
              <a:rPr lang="ko-KR" altLang="en-US"/>
              <a:t>도메인</a:t>
            </a:r>
            <a:r>
              <a:rPr lang="en-US" altLang="ko-KR"/>
              <a:t>, ERD, </a:t>
            </a:r>
            <a:r>
              <a:rPr lang="ko-KR" altLang="en-US" err="1"/>
              <a:t>유즈케이스</a:t>
            </a:r>
            <a:r>
              <a:rPr lang="ko-KR" altLang="en-US"/>
              <a:t> 작성</a:t>
            </a:r>
          </a:p>
        </p:txBody>
      </p:sp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err="1"/>
              <a:t>기술스택</a:t>
            </a:r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ko-KR" altLang="en-US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smtClean="0"/>
              <a:pPr rtl="0"/>
              <a:t>4</a:t>
            </a:fld>
            <a:endParaRPr lang="ko-KR" altLang="en-US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B900234-880B-3E47-98FD-2E52ABBF4C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/>
              <a:t>언어 </a:t>
            </a:r>
            <a:r>
              <a:rPr lang="en-US" altLang="ko-KR"/>
              <a:t>: JAVA, HTML, CSS, JavaScript (ES6)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/>
              <a:t>소스코드 관리 </a:t>
            </a:r>
            <a:r>
              <a:rPr lang="en-US" altLang="ko-KR"/>
              <a:t>: Git 2.37.3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ko-KR"/>
              <a:t>Git </a:t>
            </a:r>
            <a:r>
              <a:rPr lang="ko-KR" altLang="en-US"/>
              <a:t>호스팅 </a:t>
            </a:r>
            <a:r>
              <a:rPr lang="en-US" altLang="ko-KR"/>
              <a:t>: GitHub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ko-KR"/>
              <a:t>Git Client : Git Extensions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/>
              <a:t>기타도구 </a:t>
            </a:r>
            <a:r>
              <a:rPr lang="en-US" altLang="ko-KR"/>
              <a:t>: diagrams.net (draw.io) : </a:t>
            </a:r>
            <a:r>
              <a:rPr lang="ko-KR" altLang="en-US"/>
              <a:t>도메인</a:t>
            </a:r>
            <a:r>
              <a:rPr lang="en-US" altLang="ko-KR"/>
              <a:t>, ERD, </a:t>
            </a:r>
            <a:r>
              <a:rPr lang="ko-KR" altLang="en-US" err="1"/>
              <a:t>유즈케이스</a:t>
            </a:r>
            <a:r>
              <a:rPr lang="ko-KR" altLang="en-US"/>
              <a:t> 작성</a:t>
            </a:r>
          </a:p>
        </p:txBody>
      </p:sp>
    </p:spTree>
    <p:extLst>
      <p:ext uri="{BB962C8B-B14F-4D97-AF65-F5344CB8AC3E}">
        <p14:creationId xmlns:p14="http://schemas.microsoft.com/office/powerpoint/2010/main" val="1246697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기본 목표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/>
              <a:t>연간 수입 증가</a:t>
            </a:r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ko-KR" altLang="en-US"/>
              <a:t>프레젠테이션 제목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smtClean="0"/>
              <a:pPr rtl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제목 23">
            <a:extLst>
              <a:ext uri="{FF2B5EF4-FFF2-40B4-BE49-F238E27FC236}">
                <a16:creationId xmlns:a16="http://schemas.microsoft.com/office/drawing/2014/main" id="{97EFE406-7799-825C-C7AD-B4F51349C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목표 달성 방법</a:t>
            </a:r>
          </a:p>
        </p:txBody>
      </p:sp>
      <p:pic>
        <p:nvPicPr>
          <p:cNvPr id="8" name="그림 개체 틀 7" descr="단색 채우기를 사용한 상향 추세">
            <a:extLst>
              <a:ext uri="{FF2B5EF4-FFF2-40B4-BE49-F238E27FC236}">
                <a16:creationId xmlns:a16="http://schemas.microsoft.com/office/drawing/2014/main" id="{D1EEF821-946B-05F6-7AA4-2EB5D46893C1}"/>
              </a:ext>
            </a:extLst>
          </p:cNvPr>
          <p:cNvPicPr>
            <a:picLocks noGrp="1" noChangeAspect="1"/>
          </p:cNvPicPr>
          <p:nvPr>
            <p:ph type="pic" sz="quarter" idx="3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5274" b="5274"/>
          <a:stretch/>
        </p:blipFill>
        <p:spPr/>
      </p:pic>
      <p:sp>
        <p:nvSpPr>
          <p:cNvPr id="13" name="부제목 12">
            <a:extLst>
              <a:ext uri="{FF2B5EF4-FFF2-40B4-BE49-F238E27FC236}">
                <a16:creationId xmlns:a16="http://schemas.microsoft.com/office/drawing/2014/main" id="{28CDBA4D-392D-EF87-B0DB-6284C88E13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ko-KR"/>
              <a:t>ROI</a:t>
            </a:r>
            <a:endParaRPr lang="ko-KR" altLang="en-US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9C2ECAAA-1E9C-4845-8EA9-E11A76F0815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 rtlCol="0"/>
          <a:lstStyle/>
          <a:p>
            <a:pPr rtl="0"/>
            <a:r>
              <a:rPr lang="ko-KR" altLang="en-US"/>
              <a:t>멀티미디어 기반 전문 지식 및 미디어 간 성장 전략 구상</a:t>
            </a:r>
          </a:p>
          <a:p>
            <a:pPr rtl="0"/>
            <a:r>
              <a:rPr lang="ko-KR" altLang="en-US"/>
              <a:t>우수한 지적 자본 시각화</a:t>
            </a:r>
          </a:p>
          <a:p>
            <a:pPr rtl="0"/>
            <a:r>
              <a:rPr lang="ko-KR" altLang="en-US"/>
              <a:t>웹 지원 기술을 사용하여 전 세계적인 방법 활용</a:t>
            </a:r>
          </a:p>
          <a:p>
            <a:pPr rtl="0"/>
            <a:endParaRPr lang="ko-KR" altLang="en-US"/>
          </a:p>
          <a:p>
            <a:pPr rtl="0"/>
            <a:endParaRPr lang="ko-KR" altLang="en-US"/>
          </a:p>
        </p:txBody>
      </p:sp>
      <p:pic>
        <p:nvPicPr>
          <p:cNvPr id="89" name="그림 개체 틀 8" descr="단색 채우기를 사용한 사용자와 순환">
            <a:extLst>
              <a:ext uri="{FF2B5EF4-FFF2-40B4-BE49-F238E27FC236}">
                <a16:creationId xmlns:a16="http://schemas.microsoft.com/office/drawing/2014/main" id="{6FDCA5E5-50F1-AB9C-3334-27C4BFC84647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5335" b="5335"/>
          <a:stretch/>
        </p:blipFill>
        <p:spPr>
          <a:xfrm>
            <a:off x="4899549" y="1815838"/>
            <a:ext cx="1367154" cy="1222013"/>
          </a:xfrm>
        </p:spPr>
      </p:pic>
      <p:sp>
        <p:nvSpPr>
          <p:cNvPr id="39" name="텍스트 개체 틀 38">
            <a:extLst>
              <a:ext uri="{FF2B5EF4-FFF2-40B4-BE49-F238E27FC236}">
                <a16:creationId xmlns:a16="http://schemas.microsoft.com/office/drawing/2014/main" id="{0BF224F1-5D4B-786D-DAC6-9E999EF34BB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/>
          <a:p>
            <a:pPr rtl="0"/>
            <a:r>
              <a:rPr lang="ko-KR" altLang="en-US"/>
              <a:t>틈새 시장</a:t>
            </a:r>
          </a:p>
        </p:txBody>
      </p:sp>
      <p:sp>
        <p:nvSpPr>
          <p:cNvPr id="14" name="내용 개체 틀 13">
            <a:extLst>
              <a:ext uri="{FF2B5EF4-FFF2-40B4-BE49-F238E27FC236}">
                <a16:creationId xmlns:a16="http://schemas.microsoft.com/office/drawing/2014/main" id="{0A7D71A8-B372-410F-100C-83EBF28378DA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 rtlCol="0"/>
          <a:lstStyle/>
          <a:p>
            <a:pPr rtl="0"/>
            <a:r>
              <a:rPr lang="ko-KR" altLang="en-US"/>
              <a:t>지속 가능한 전략을 통해 확장 가능한 고객 서비스 추진</a:t>
            </a:r>
          </a:p>
          <a:p>
            <a:pPr rtl="0"/>
            <a:r>
              <a:rPr lang="ko-KR" altLang="en-US"/>
              <a:t>최첨단 제품과 함께 최상위 웹 서비스 제공</a:t>
            </a:r>
          </a:p>
        </p:txBody>
      </p:sp>
      <p:pic>
        <p:nvPicPr>
          <p:cNvPr id="86" name="그림 개체 틀 11" descr="단색 채우기를 사용한 악수">
            <a:extLst>
              <a:ext uri="{FF2B5EF4-FFF2-40B4-BE49-F238E27FC236}">
                <a16:creationId xmlns:a16="http://schemas.microsoft.com/office/drawing/2014/main" id="{EDD89CDE-5716-DC27-2BC3-9D1E02F20966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t="5404" b="5404"/>
          <a:stretch/>
        </p:blipFill>
        <p:spPr>
          <a:xfrm>
            <a:off x="8125429" y="1818798"/>
            <a:ext cx="1367154" cy="1222013"/>
          </a:xfrm>
        </p:spPr>
      </p:pic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762BDD5F-A1CB-7807-A241-B23CFAD74EC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/>
          <a:p>
            <a:pPr rtl="0"/>
            <a:r>
              <a:rPr lang="ko-KR" altLang="en-US"/>
              <a:t>공급망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9ED227-95A7-4B08-91FE-5E0EF0D41D20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rtlCol="0"/>
          <a:lstStyle/>
          <a:p>
            <a:pPr rtl="0"/>
            <a:r>
              <a:rPr lang="ko-KR" altLang="en-US"/>
              <a:t>강력한 아이디어로 일대일 고객 서비스 구축</a:t>
            </a:r>
          </a:p>
          <a:p>
            <a:pPr rtl="0"/>
            <a:r>
              <a:rPr lang="ko-KR" altLang="en-US"/>
              <a:t>실시간 스키마를 위한 시기적절한 상품을 최대한 활용</a:t>
            </a:r>
          </a:p>
          <a:p>
            <a:pPr rtl="0"/>
            <a:endParaRPr lang="ko-KR" altLang="en-US"/>
          </a:p>
          <a:p>
            <a:pPr rtl="0"/>
            <a:endParaRPr lang="ko-KR" altLang="en-US"/>
          </a:p>
          <a:p>
            <a:pPr rtl="0"/>
            <a:endParaRPr lang="ko-KR" altLang="en-US"/>
          </a:p>
        </p:txBody>
      </p:sp>
      <p:sp>
        <p:nvSpPr>
          <p:cNvPr id="33" name="바닥글 개체 틀 32">
            <a:extLst>
              <a:ext uri="{FF2B5EF4-FFF2-40B4-BE49-F238E27FC236}">
                <a16:creationId xmlns:a16="http://schemas.microsoft.com/office/drawing/2014/main" id="{656A71C0-3B42-35AC-B2B7-6A108044BE29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/>
          <a:p>
            <a:pPr rtl="0"/>
            <a:r>
              <a:rPr lang="ko-KR" altLang="en-US"/>
              <a:t>프레젠테이션 제목</a:t>
            </a:r>
          </a:p>
        </p:txBody>
      </p:sp>
      <p:sp>
        <p:nvSpPr>
          <p:cNvPr id="34" name="슬라이드 번호 개체 틀 33">
            <a:extLst>
              <a:ext uri="{FF2B5EF4-FFF2-40B4-BE49-F238E27FC236}">
                <a16:creationId xmlns:a16="http://schemas.microsoft.com/office/drawing/2014/main" id="{EC120403-BB88-8260-B7C0-B7F016EC53E4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smtClean="0"/>
              <a:pPr rtl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1508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요약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ko-KR"/>
              <a:t>Contoso</a:t>
            </a:r>
            <a:r>
              <a:rPr lang="ko-KR" altLang="en-US"/>
              <a:t>에서는 </a:t>
            </a:r>
            <a:r>
              <a:rPr lang="en-US" altLang="ko-KR"/>
              <a:t>110%</a:t>
            </a:r>
            <a:r>
              <a:rPr lang="ko-KR" altLang="en-US"/>
              <a:t>를 제공합니다</a:t>
            </a:r>
            <a:r>
              <a:rPr lang="en-US" altLang="ko-KR"/>
              <a:t>. </a:t>
            </a:r>
            <a:r>
              <a:rPr lang="ko-KR" altLang="en-US"/>
              <a:t>차세대 데이터 아키텍처를 사용하여 조직에서 </a:t>
            </a:r>
            <a:r>
              <a:rPr lang="en-US" altLang="ko-KR"/>
              <a:t>Agile </a:t>
            </a:r>
            <a:r>
              <a:rPr lang="ko-KR" altLang="en-US"/>
              <a:t>워크플로를 가상으로 관리할 수 있도록 지원합니다</a:t>
            </a:r>
            <a:r>
              <a:rPr lang="en-US" altLang="ko-KR"/>
              <a:t>. Contoso</a:t>
            </a:r>
            <a:r>
              <a:rPr lang="ko-KR" altLang="en-US"/>
              <a:t>는 시장 지식과 제품 뒤의 훌륭한 팀 덕택에 성공하고 있습니다</a:t>
            </a:r>
            <a:r>
              <a:rPr lang="en-US" altLang="ko-KR"/>
              <a:t>. </a:t>
            </a:r>
            <a:r>
              <a:rPr lang="ko-KR" altLang="en-US"/>
              <a:t>회사의 </a:t>
            </a:r>
            <a:r>
              <a:rPr lang="en-US" altLang="ko-KR"/>
              <a:t>CEO</a:t>
            </a:r>
            <a:r>
              <a:rPr lang="ko-KR" altLang="en-US"/>
              <a:t>는 “선제적으로 비즈니스 수행 방식을 혁신함으로써 효율성을 얻게 될 것이다”라고 이야기합니다</a:t>
            </a:r>
            <a:r>
              <a:rPr lang="en-US" altLang="ko-KR"/>
              <a:t>.</a:t>
            </a:r>
          </a:p>
        </p:txBody>
      </p:sp>
      <p:pic>
        <p:nvPicPr>
          <p:cNvPr id="14" name="그림 개체 틀 14" descr="흰색 최신 아키텍처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84" name="텍스트 개체 틀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endParaRPr lang="ko-KR" altLang="en-US"/>
          </a:p>
        </p:txBody>
      </p:sp>
      <p:sp>
        <p:nvSpPr>
          <p:cNvPr id="85" name="텍스트 개체 틀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endParaRPr lang="ko-KR" altLang="en-US"/>
          </a:p>
        </p:txBody>
      </p:sp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ko-KR" altLang="en-US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smtClean="0"/>
              <a:pPr rtl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감사합니다</a:t>
            </a:r>
            <a:r>
              <a:rPr lang="en-US" altLang="ko-KR"/>
              <a:t>.</a:t>
            </a: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ko-KR"/>
              <a:t>Mirjam Nilsson </a:t>
            </a:r>
          </a:p>
          <a:p>
            <a:pPr rtl="0"/>
            <a:r>
              <a:rPr lang="en-US" altLang="ko-KR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mirjam@contoso.com</a:t>
            </a:r>
            <a:endParaRPr lang="ko-KR" altLang="en-US"/>
          </a:p>
          <a:p>
            <a:pPr rtl="0"/>
            <a:r>
              <a:rPr lang="en-US" altLang="ko-KR"/>
              <a:t>www.contoso.com</a:t>
            </a:r>
            <a:endParaRPr lang="ko-KR" altLang="en-US"/>
          </a:p>
          <a:p>
            <a:pPr rtl="0"/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ko-KR" altLang="en-US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altLang="ko-KR" smtClean="0"/>
              <a:pPr rtl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612507_TF34357351_Win32" id="{C4633288-CBAB-43E8-BA97-7945769D75FB}" vid="{E76B63A8-007F-40EC-86EB-60D8E2AE94A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{3498753C-1523-4C0E-9E45-DDD55DDEE2DC}tf34357351_win32</Template>
  <TotalTime>0</TotalTime>
  <Words>290</Words>
  <Application>Microsoft Office PowerPoint</Application>
  <PresentationFormat>와이드스크린</PresentationFormat>
  <Paragraphs>61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맑은 고딕</vt:lpstr>
      <vt:lpstr>Arial</vt:lpstr>
      <vt:lpstr>Arial Black</vt:lpstr>
      <vt:lpstr>Avenir Next LT Pro</vt:lpstr>
      <vt:lpstr>Wingdings</vt:lpstr>
      <vt:lpstr>Office 테마</vt:lpstr>
      <vt:lpstr>인턴IT교육 프로젝트 돌봄교사 매칭 서비스 (ilinkCare)</vt:lpstr>
      <vt:lpstr>프로젝트 목표</vt:lpstr>
      <vt:lpstr>개발환경</vt:lpstr>
      <vt:lpstr>기술스택</vt:lpstr>
      <vt:lpstr>기본 목표</vt:lpstr>
      <vt:lpstr>목표 달성 방법</vt:lpstr>
      <vt:lpstr>요약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프레젠테이션 제목</dc:title>
  <dc:creator>문 성재</dc:creator>
  <cp:lastModifiedBy>문 성재</cp:lastModifiedBy>
  <cp:revision>2</cp:revision>
  <dcterms:created xsi:type="dcterms:W3CDTF">2022-09-18T03:26:07Z</dcterms:created>
  <dcterms:modified xsi:type="dcterms:W3CDTF">2022-09-18T05:57:44Z</dcterms:modified>
</cp:coreProperties>
</file>

<file path=docProps/thumbnail.jpeg>
</file>